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11465" r:id="rId5"/>
    <p:sldId id="11466" r:id="rId6"/>
    <p:sldId id="11461" r:id="rId7"/>
    <p:sldId id="11460" r:id="rId8"/>
    <p:sldId id="11459" r:id="rId9"/>
    <p:sldId id="11462" r:id="rId10"/>
    <p:sldId id="11464" r:id="rId11"/>
    <p:sldId id="257" r:id="rId12"/>
    <p:sldId id="11457" r:id="rId13"/>
    <p:sldId id="11458" r:id="rId14"/>
    <p:sldId id="11467" r:id="rId15"/>
    <p:sldId id="11463" r:id="rId16"/>
    <p:sldId id="262" r:id="rId17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749281"/>
    <a:srgbClr val="A9E8DD"/>
    <a:srgbClr val="74B772"/>
    <a:srgbClr val="24AC39"/>
    <a:srgbClr val="3F8576"/>
    <a:srgbClr val="4E9A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374" autoAdjust="0"/>
  </p:normalViewPr>
  <p:slideViewPr>
    <p:cSldViewPr snapToGrid="0">
      <p:cViewPr varScale="1">
        <p:scale>
          <a:sx n="66" d="100"/>
          <a:sy n="66" d="100"/>
        </p:scale>
        <p:origin x="81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D0D4D-0096-4E33-A8AC-7B12E0164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D4360-49CC-4845-8872-3D69EF6849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77370" y="333829"/>
            <a:ext cx="11408229" cy="6125028"/>
          </a:xfrm>
          <a:prstGeom prst="rect">
            <a:avLst/>
          </a:prstGeom>
          <a:noFill/>
          <a:ln w="38100">
            <a:solidFill>
              <a:srgbClr val="24AC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22" r="68333"/>
          <a:stretch>
            <a:fillRect/>
          </a:stretch>
        </p:blipFill>
        <p:spPr>
          <a:xfrm rot="5400000">
            <a:off x="92006" y="-161135"/>
            <a:ext cx="3284903" cy="346891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22" r="68333"/>
          <a:stretch>
            <a:fillRect/>
          </a:stretch>
        </p:blipFill>
        <p:spPr>
          <a:xfrm flipH="1">
            <a:off x="8781143" y="3759200"/>
            <a:ext cx="3381828" cy="30986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2.png"/><Relationship Id="rId18" Type="http://schemas.openxmlformats.org/officeDocument/2006/relationships/image" Target="../media/image1.jpe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06DFD-A357-4514-B3D5-20EE954396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ADAF8-6D20-44A2-9791-7A5843E4CE8B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377370" y="333829"/>
            <a:ext cx="11408229" cy="6125028"/>
          </a:xfrm>
          <a:prstGeom prst="rect">
            <a:avLst/>
          </a:prstGeom>
          <a:noFill/>
          <a:ln w="38100">
            <a:solidFill>
              <a:srgbClr val="24AC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22" r="68333"/>
          <a:stretch>
            <a:fillRect/>
          </a:stretch>
        </p:blipFill>
        <p:spPr>
          <a:xfrm rot="5400000">
            <a:off x="92006" y="-161135"/>
            <a:ext cx="3284903" cy="346891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22" r="68333"/>
          <a:stretch>
            <a:fillRect/>
          </a:stretch>
        </p:blipFill>
        <p:spPr>
          <a:xfrm flipH="1">
            <a:off x="8781143" y="3759200"/>
            <a:ext cx="3381828" cy="309861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jpeg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5"/>
            <a:ext cx="12192000" cy="685763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51011" y="2376391"/>
            <a:ext cx="9490072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6600" b="1" spc="600" dirty="0">
                <a:solidFill>
                  <a:srgbClr val="3F8576"/>
                </a:solidFill>
                <a:latin typeface="方正硬笔楷书简体" panose="03000509000000000000" charset="-122"/>
                <a:ea typeface="方正硬笔楷书简体" panose="03000509000000000000" charset="-122"/>
                <a:cs typeface="+mn-ea"/>
                <a:sym typeface="+mn-lt"/>
              </a:rPr>
              <a:t>商业数据实例报告</a:t>
            </a:r>
            <a:endParaRPr lang="zh-CN" sz="6600" b="1" spc="600" dirty="0">
              <a:solidFill>
                <a:srgbClr val="3F8576"/>
              </a:solidFill>
              <a:latin typeface="方正硬笔楷书简体" panose="03000509000000000000" charset="-122"/>
              <a:ea typeface="方正硬笔楷书简体" panose="03000509000000000000" charset="-122"/>
              <a:cs typeface="+mn-ea"/>
              <a:sym typeface="+mn-lt"/>
            </a:endParaRPr>
          </a:p>
        </p:txBody>
      </p:sp>
      <p:pic>
        <p:nvPicPr>
          <p:cNvPr id="9" name="34369552 — 口哨版轻松欢快夏日旅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311" y="-653828"/>
            <a:ext cx="487363" cy="487363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049645" y="4141470"/>
            <a:ext cx="3863975" cy="1876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200000"/>
              </a:lnSpc>
              <a:buClr>
                <a:srgbClr val="E7E6E6">
                  <a:lumMod val="10000"/>
                </a:srgbClr>
              </a:buClr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硬笔楷书简体" panose="03000509000000000000" charset="-122"/>
                <a:ea typeface="方正硬笔楷书简体" panose="03000509000000000000" charset="-122"/>
                <a:cs typeface="方正硬笔楷书简体" panose="03000509000000000000" charset="-122"/>
                <a:sym typeface="+mn-lt"/>
              </a:rPr>
              <a:t>第八组小组成员：杨雅琦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硬笔楷书简体" panose="03000509000000000000" charset="-122"/>
                <a:ea typeface="方正硬笔楷书简体" panose="03000509000000000000" charset="-122"/>
                <a:cs typeface="方正硬笔楷书简体" panose="03000509000000000000" charset="-122"/>
                <a:sym typeface="+mn-lt"/>
              </a:rPr>
              <a:t> 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硬笔楷书简体" panose="03000509000000000000" charset="-122"/>
                <a:ea typeface="方正硬笔楷书简体" panose="03000509000000000000" charset="-122"/>
                <a:cs typeface="方正硬笔楷书简体" panose="03000509000000000000" charset="-122"/>
                <a:sym typeface="+mn-lt"/>
              </a:rPr>
              <a:t>刘力萌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方正硬笔楷书简体" panose="03000509000000000000" charset="-122"/>
              <a:ea typeface="方正硬笔楷书简体" panose="03000509000000000000" charset="-122"/>
              <a:cs typeface="方正硬笔楷书简体" panose="03000509000000000000" charset="-122"/>
              <a:sym typeface="+mn-lt"/>
            </a:endParaRPr>
          </a:p>
          <a:p>
            <a:pPr algn="r">
              <a:lnSpc>
                <a:spcPct val="200000"/>
              </a:lnSpc>
              <a:buClr>
                <a:srgbClr val="E7E6E6">
                  <a:lumMod val="10000"/>
                </a:srgbClr>
              </a:buClr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硬笔楷书简体" panose="03000509000000000000" charset="-122"/>
                <a:ea typeface="方正硬笔楷书简体" panose="03000509000000000000" charset="-122"/>
                <a:cs typeface="方正硬笔楷书简体" panose="03000509000000000000" charset="-122"/>
                <a:sym typeface="+mn-lt"/>
              </a:rPr>
              <a:t>乔文豪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硬笔楷书简体" panose="03000509000000000000" charset="-122"/>
                <a:ea typeface="方正硬笔楷书简体" panose="03000509000000000000" charset="-122"/>
                <a:cs typeface="方正硬笔楷书简体" panose="03000509000000000000" charset="-122"/>
                <a:sym typeface="+mn-lt"/>
              </a:rPr>
              <a:t> 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硬笔楷书简体" panose="03000509000000000000" charset="-122"/>
                <a:ea typeface="方正硬笔楷书简体" panose="03000509000000000000" charset="-122"/>
                <a:cs typeface="方正硬笔楷书简体" panose="03000509000000000000" charset="-122"/>
                <a:sym typeface="+mn-lt"/>
              </a:rPr>
              <a:t>王尹星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方正硬笔楷书简体" panose="03000509000000000000" charset="-122"/>
              <a:ea typeface="方正硬笔楷书简体" panose="03000509000000000000" charset="-122"/>
              <a:cs typeface="方正硬笔楷书简体" panose="03000509000000000000" charset="-122"/>
              <a:sym typeface="+mn-lt"/>
            </a:endParaRPr>
          </a:p>
          <a:p>
            <a:pPr algn="r">
              <a:lnSpc>
                <a:spcPct val="200000"/>
              </a:lnSpc>
              <a:buClr>
                <a:srgbClr val="E7E6E6">
                  <a:lumMod val="10000"/>
                </a:srgbClr>
              </a:buClr>
            </a:pPr>
            <a:endParaRPr lang="zh-CN" altLang="en-US">
              <a:latin typeface="方正硬笔楷书简体" panose="03000509000000000000" charset="-122"/>
              <a:ea typeface="方正硬笔楷书简体" panose="03000509000000000000" charset="-122"/>
              <a:cs typeface="方正硬笔楷书简体" panose="03000509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" grpId="0"/>
      <p:bldP spid="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pic>
        <p:nvPicPr>
          <p:cNvPr id="2" name="图片 1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870" y="2049145"/>
            <a:ext cx="7705725" cy="30353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75505" y="467360"/>
            <a:ext cx="219837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/>
              <a:t>target : 1</a:t>
            </a:r>
            <a:endParaRPr lang="en-US" altLang="zh-CN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pic>
        <p:nvPicPr>
          <p:cNvPr id="2" name="图片 1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0005" y="1931035"/>
            <a:ext cx="7553960" cy="31603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151755" y="396875"/>
            <a:ext cx="219837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/>
              <a:t>target : 2</a:t>
            </a:r>
            <a:endParaRPr lang="en-US" altLang="zh-CN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sp>
        <p:nvSpPr>
          <p:cNvPr id="3" name="文本框 2"/>
          <p:cNvSpPr txBox="1">
            <a:spLocks noChangeAspect="1" noChangeArrowheads="1"/>
          </p:cNvSpPr>
          <p:nvPr/>
        </p:nvSpPr>
        <p:spPr bwMode="auto">
          <a:xfrm>
            <a:off x="3940940" y="2985948"/>
            <a:ext cx="4912784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zh-CN" altLang="en-US" sz="7200" dirty="0">
                <a:solidFill>
                  <a:srgbClr val="3F857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硬笔楷书简体" panose="03000509000000000000" charset="-122"/>
                <a:ea typeface="方正硬笔楷书简体" panose="03000509000000000000" charset="-122"/>
                <a:cs typeface="+mn-ea"/>
                <a:sym typeface="+mn-lt"/>
              </a:rPr>
              <a:t>实例判断</a:t>
            </a:r>
            <a:endParaRPr lang="zh-CN" altLang="en-US" sz="7200" dirty="0">
              <a:solidFill>
                <a:srgbClr val="3F857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硬笔楷书简体" panose="03000509000000000000" charset="-122"/>
              <a:ea typeface="方正硬笔楷书简体" panose="03000509000000000000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>
            <a:spLocks noChangeAspect="1" noChangeArrowheads="1"/>
          </p:cNvSpPr>
          <p:nvPr/>
        </p:nvSpPr>
        <p:spPr bwMode="auto">
          <a:xfrm>
            <a:off x="6304290" y="1560204"/>
            <a:ext cx="4912784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en-US" altLang="zh-CN" sz="4800" dirty="0">
                <a:solidFill>
                  <a:srgbClr val="3F857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硬笔楷书简体" panose="03000509000000000000" charset="-122"/>
                <a:ea typeface="方正硬笔楷书简体" panose="03000509000000000000" charset="-122"/>
                <a:cs typeface="+mn-ea"/>
                <a:sym typeface="+mn-lt"/>
              </a:rPr>
              <a:t>PART 03</a:t>
            </a:r>
            <a:endParaRPr lang="en-US" altLang="zh-CN" sz="4800" dirty="0">
              <a:solidFill>
                <a:srgbClr val="3F857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硬笔楷书简体" panose="03000509000000000000" charset="-122"/>
              <a:ea typeface="方正硬笔楷书简体" panose="03000509000000000000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3" grpId="0"/>
      <p:bldP spid="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pic>
        <p:nvPicPr>
          <p:cNvPr id="2" name="图片 1" descr="1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0775" y="1528445"/>
            <a:ext cx="4703445" cy="3980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"/>
            <a:ext cx="12192000" cy="6857637"/>
          </a:xfrm>
          <a:prstGeom prst="rect">
            <a:avLst/>
          </a:prstGeom>
          <a:solidFill>
            <a:srgbClr val="749281"/>
          </a:solidFill>
        </p:spPr>
      </p:pic>
      <p:sp>
        <p:nvSpPr>
          <p:cNvPr id="6" name="文本框 5"/>
          <p:cNvSpPr txBox="1"/>
          <p:nvPr/>
        </p:nvSpPr>
        <p:spPr>
          <a:xfrm>
            <a:off x="2201545" y="2706370"/>
            <a:ext cx="834771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b="1" spc="600" dirty="0">
                <a:solidFill>
                  <a:srgbClr val="3F8576"/>
                </a:solidFill>
                <a:latin typeface="方正硬笔楷书简体" panose="03000509000000000000" charset="-122"/>
                <a:ea typeface="方正硬笔楷书简体" panose="03000509000000000000" charset="-122"/>
                <a:cs typeface="+mn-ea"/>
                <a:sym typeface="+mn-lt"/>
              </a:rPr>
              <a:t>感谢观看！</a:t>
            </a:r>
            <a:endParaRPr lang="en-US" altLang="zh-CN" sz="8800" b="1" spc="600" dirty="0">
              <a:solidFill>
                <a:srgbClr val="3F8576"/>
              </a:solidFill>
              <a:latin typeface="方正硬笔楷书简体" panose="03000509000000000000" charset="-122"/>
              <a:ea typeface="方正硬笔楷书简体" panose="03000509000000000000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4457974" y="2433138"/>
            <a:ext cx="4757676" cy="2943257"/>
            <a:chOff x="6737" y="4395"/>
            <a:chExt cx="7493" cy="4635"/>
          </a:xfrm>
        </p:grpSpPr>
        <p:grpSp>
          <p:nvGrpSpPr>
            <p:cNvPr id="27" name="组合 26"/>
            <p:cNvGrpSpPr/>
            <p:nvPr/>
          </p:nvGrpSpPr>
          <p:grpSpPr>
            <a:xfrm>
              <a:off x="6738" y="4395"/>
              <a:ext cx="7492" cy="1207"/>
              <a:chOff x="3389" y="5503"/>
              <a:chExt cx="7492" cy="1207"/>
            </a:xfrm>
          </p:grpSpPr>
          <p:sp>
            <p:nvSpPr>
              <p:cNvPr id="3" name="圆角矩形 1"/>
              <p:cNvSpPr/>
              <p:nvPr/>
            </p:nvSpPr>
            <p:spPr>
              <a:xfrm>
                <a:off x="3994" y="5609"/>
                <a:ext cx="5118" cy="955"/>
              </a:xfrm>
              <a:prstGeom prst="roundRect">
                <a:avLst/>
              </a:prstGeom>
              <a:noFill/>
              <a:ln w="3175">
                <a:solidFill>
                  <a:srgbClr val="1818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pc="6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4" name="组合 3"/>
              <p:cNvGrpSpPr/>
              <p:nvPr/>
            </p:nvGrpSpPr>
            <p:grpSpPr>
              <a:xfrm>
                <a:off x="3389" y="5503"/>
                <a:ext cx="7492" cy="1207"/>
                <a:chOff x="1548296" y="1467637"/>
                <a:chExt cx="3671725" cy="591647"/>
              </a:xfrm>
              <a:solidFill>
                <a:srgbClr val="3C4149"/>
              </a:solidFill>
            </p:grpSpPr>
            <p:sp>
              <p:nvSpPr>
                <p:cNvPr id="6" name="TextBox 4"/>
                <p:cNvSpPr txBox="1"/>
                <p:nvPr/>
              </p:nvSpPr>
              <p:spPr>
                <a:xfrm>
                  <a:off x="2395695" y="1597300"/>
                  <a:ext cx="2824326" cy="30783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000" b="1" spc="600" dirty="0">
                      <a:latin typeface="微软雅黑 Light" panose="020B0502040204020203" charset="-122"/>
                      <a:ea typeface="微软雅黑 Light" panose="020B0502040204020203" charset="-122"/>
                      <a:cs typeface="+mn-ea"/>
                      <a:sym typeface="+mn-lt"/>
                    </a:rPr>
                    <a:t>图表分析</a:t>
                  </a:r>
                  <a:endParaRPr lang="zh-CN" altLang="en-US" sz="2000" b="1" spc="600" dirty="0">
                    <a:latin typeface="微软雅黑 Light" panose="020B0502040204020203" charset="-122"/>
                    <a:ea typeface="微软雅黑 Light" panose="020B0502040204020203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" name="椭圆 6"/>
                <p:cNvSpPr/>
                <p:nvPr/>
              </p:nvSpPr>
              <p:spPr>
                <a:xfrm>
                  <a:off x="1548296" y="1467637"/>
                  <a:ext cx="591649" cy="591647"/>
                </a:xfrm>
                <a:prstGeom prst="ellipse">
                  <a:avLst/>
                </a:prstGeom>
                <a:solidFill>
                  <a:srgbClr val="3F8576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spc="600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8" name="TextBox 4"/>
                <p:cNvSpPr txBox="1"/>
                <p:nvPr/>
              </p:nvSpPr>
              <p:spPr>
                <a:xfrm>
                  <a:off x="1638060" y="1603178"/>
                  <a:ext cx="341708" cy="308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01</a:t>
                  </a:r>
                  <a:endParaRPr lang="zh-CN" altLang="en-US" sz="1400" b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8" name="组合 27"/>
            <p:cNvGrpSpPr/>
            <p:nvPr/>
          </p:nvGrpSpPr>
          <p:grpSpPr>
            <a:xfrm>
              <a:off x="6738" y="6109"/>
              <a:ext cx="5723" cy="1207"/>
              <a:chOff x="3389" y="7235"/>
              <a:chExt cx="5723" cy="1207"/>
            </a:xfrm>
          </p:grpSpPr>
          <p:sp>
            <p:nvSpPr>
              <p:cNvPr id="9" name="圆角矩形 6"/>
              <p:cNvSpPr/>
              <p:nvPr/>
            </p:nvSpPr>
            <p:spPr>
              <a:xfrm>
                <a:off x="3994" y="7341"/>
                <a:ext cx="5118" cy="955"/>
              </a:xfrm>
              <a:prstGeom prst="roundRect">
                <a:avLst/>
              </a:prstGeom>
              <a:noFill/>
              <a:ln w="3175">
                <a:solidFill>
                  <a:srgbClr val="1818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pc="6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0" name="组合 9"/>
              <p:cNvGrpSpPr/>
              <p:nvPr/>
            </p:nvGrpSpPr>
            <p:grpSpPr>
              <a:xfrm>
                <a:off x="3389" y="7235"/>
                <a:ext cx="3397" cy="1207"/>
                <a:chOff x="1548295" y="1619528"/>
                <a:chExt cx="1664930" cy="591647"/>
              </a:xfrm>
              <a:solidFill>
                <a:srgbClr val="3C4149"/>
              </a:solidFill>
            </p:grpSpPr>
            <p:sp>
              <p:nvSpPr>
                <p:cNvPr id="11" name="TextBox 4"/>
                <p:cNvSpPr txBox="1"/>
                <p:nvPr/>
              </p:nvSpPr>
              <p:spPr>
                <a:xfrm>
                  <a:off x="2395697" y="1749189"/>
                  <a:ext cx="817528" cy="30783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000" b="1" spc="600" dirty="0">
                      <a:latin typeface="微软雅黑 Light" panose="020B0502040204020203" charset="-122"/>
                      <a:ea typeface="微软雅黑 Light" panose="020B0502040204020203" charset="-122"/>
                      <a:cs typeface="+mn-ea"/>
                      <a:sym typeface="+mn-lt"/>
                    </a:rPr>
                    <a:t>描述统计</a:t>
                  </a:r>
                  <a:endParaRPr lang="zh-CN" altLang="en-US" sz="2000" b="1" spc="600" dirty="0">
                    <a:latin typeface="微软雅黑 Light" panose="020B0502040204020203" charset="-122"/>
                    <a:ea typeface="微软雅黑 Light" panose="020B0502040204020203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2" name="椭圆 11"/>
                <p:cNvSpPr/>
                <p:nvPr/>
              </p:nvSpPr>
              <p:spPr>
                <a:xfrm>
                  <a:off x="1548295" y="1619528"/>
                  <a:ext cx="591649" cy="591647"/>
                </a:xfrm>
                <a:prstGeom prst="ellipse">
                  <a:avLst/>
                </a:prstGeom>
                <a:solidFill>
                  <a:srgbClr val="3F8576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spc="600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TextBox 4"/>
                <p:cNvSpPr txBox="1"/>
                <p:nvPr/>
              </p:nvSpPr>
              <p:spPr>
                <a:xfrm>
                  <a:off x="1638059" y="1749933"/>
                  <a:ext cx="417175" cy="308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02</a:t>
                  </a:r>
                  <a:endParaRPr lang="zh-CN" altLang="en-US" sz="1400" b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" name="组合 1"/>
            <p:cNvGrpSpPr/>
            <p:nvPr/>
          </p:nvGrpSpPr>
          <p:grpSpPr>
            <a:xfrm>
              <a:off x="6737" y="7823"/>
              <a:ext cx="5724" cy="1207"/>
              <a:chOff x="10295" y="5337"/>
              <a:chExt cx="5724" cy="1207"/>
            </a:xfrm>
          </p:grpSpPr>
          <p:sp>
            <p:nvSpPr>
              <p:cNvPr id="14" name="圆角矩形 11"/>
              <p:cNvSpPr/>
              <p:nvPr/>
            </p:nvSpPr>
            <p:spPr>
              <a:xfrm>
                <a:off x="10901" y="5443"/>
                <a:ext cx="5118" cy="955"/>
              </a:xfrm>
              <a:prstGeom prst="roundRect">
                <a:avLst/>
              </a:prstGeom>
              <a:noFill/>
              <a:ln w="3175">
                <a:solidFill>
                  <a:srgbClr val="18181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pc="6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10295" y="5337"/>
                <a:ext cx="4101" cy="1207"/>
                <a:chOff x="1548298" y="1771420"/>
                <a:chExt cx="2009877" cy="591647"/>
              </a:xfrm>
              <a:solidFill>
                <a:srgbClr val="3C4149"/>
              </a:solidFill>
            </p:grpSpPr>
            <p:sp>
              <p:nvSpPr>
                <p:cNvPr id="16" name="TextBox 4"/>
                <p:cNvSpPr txBox="1"/>
                <p:nvPr/>
              </p:nvSpPr>
              <p:spPr>
                <a:xfrm>
                  <a:off x="2395697" y="1901083"/>
                  <a:ext cx="1162478" cy="30777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000" b="1" spc="600" dirty="0">
                      <a:latin typeface="微软雅黑 Light" panose="020B0502040204020203" charset="-122"/>
                      <a:ea typeface="微软雅黑 Light" panose="020B0502040204020203" charset="-122"/>
                      <a:cs typeface="+mn-ea"/>
                      <a:sym typeface="+mn-lt"/>
                    </a:rPr>
                    <a:t>实例判断</a:t>
                  </a:r>
                  <a:endParaRPr lang="zh-CN" altLang="en-US" sz="2000" b="1" spc="600" dirty="0">
                    <a:latin typeface="微软雅黑 Light" panose="020B0502040204020203" charset="-122"/>
                    <a:ea typeface="微软雅黑 Light" panose="020B0502040204020203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椭圆 16"/>
                <p:cNvSpPr/>
                <p:nvPr/>
              </p:nvSpPr>
              <p:spPr>
                <a:xfrm>
                  <a:off x="1548298" y="1771420"/>
                  <a:ext cx="591649" cy="591647"/>
                </a:xfrm>
                <a:prstGeom prst="ellipse">
                  <a:avLst/>
                </a:prstGeom>
                <a:solidFill>
                  <a:srgbClr val="3F8576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19" tIns="45709" rIns="91419" bIns="45709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 spc="600" dirty="0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TextBox 4"/>
                <p:cNvSpPr txBox="1"/>
                <p:nvPr/>
              </p:nvSpPr>
              <p:spPr>
                <a:xfrm>
                  <a:off x="1638060" y="1895493"/>
                  <a:ext cx="408515" cy="308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03</a:t>
                  </a:r>
                  <a:endParaRPr lang="zh-CN" altLang="en-US" sz="1400" b="1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25" name="矩形 24"/>
          <p:cNvSpPr/>
          <p:nvPr/>
        </p:nvSpPr>
        <p:spPr>
          <a:xfrm>
            <a:off x="6957060" y="1189355"/>
            <a:ext cx="3855085" cy="8966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US" altLang="zh-CN" sz="4800" b="1" dirty="0">
                <a:solidFill>
                  <a:srgbClr val="3F8576"/>
                </a:solidFill>
                <a:cs typeface="+mn-ea"/>
                <a:sym typeface="+mn-lt"/>
              </a:rPr>
              <a:t>CONTENTS</a:t>
            </a:r>
            <a:endParaRPr lang="zh-CN" altLang="en-US" sz="4800" b="1" dirty="0">
              <a:solidFill>
                <a:srgbClr val="3F8576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sp>
        <p:nvSpPr>
          <p:cNvPr id="3" name="文本框 2"/>
          <p:cNvSpPr txBox="1">
            <a:spLocks noChangeAspect="1" noChangeArrowheads="1"/>
          </p:cNvSpPr>
          <p:nvPr/>
        </p:nvSpPr>
        <p:spPr bwMode="auto">
          <a:xfrm>
            <a:off x="3940940" y="2985948"/>
            <a:ext cx="4912784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zh-CN" altLang="en-US" sz="7200" dirty="0">
                <a:solidFill>
                  <a:srgbClr val="3F857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硬笔楷书简体" panose="03000509000000000000" charset="-122"/>
                <a:ea typeface="方正硬笔楷书简体" panose="03000509000000000000" charset="-122"/>
                <a:cs typeface="+mn-ea"/>
                <a:sym typeface="+mn-lt"/>
              </a:rPr>
              <a:t>图表分析</a:t>
            </a:r>
            <a:endParaRPr lang="zh-CN" altLang="en-US" sz="7200" dirty="0">
              <a:solidFill>
                <a:srgbClr val="3F857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硬笔楷书简体" panose="03000509000000000000" charset="-122"/>
              <a:ea typeface="方正硬笔楷书简体" panose="03000509000000000000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>
            <a:spLocks noChangeAspect="1" noChangeArrowheads="1"/>
          </p:cNvSpPr>
          <p:nvPr/>
        </p:nvSpPr>
        <p:spPr bwMode="auto">
          <a:xfrm>
            <a:off x="6304290" y="1560204"/>
            <a:ext cx="4912784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en-US" altLang="zh-CN" sz="4800" dirty="0">
                <a:solidFill>
                  <a:srgbClr val="3F857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硬笔楷书简体" panose="03000509000000000000" charset="-122"/>
                <a:ea typeface="方正硬笔楷书简体" panose="03000509000000000000" charset="-122"/>
                <a:cs typeface="+mn-ea"/>
                <a:sym typeface="+mn-lt"/>
              </a:rPr>
              <a:t>PART 01</a:t>
            </a:r>
            <a:endParaRPr lang="en-US" altLang="zh-CN" sz="4800" dirty="0">
              <a:solidFill>
                <a:srgbClr val="3F857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硬笔楷书简体" panose="03000509000000000000" charset="-122"/>
              <a:ea typeface="方正硬笔楷书简体" panose="03000509000000000000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pic>
        <p:nvPicPr>
          <p:cNvPr id="3" name="图片 2" descr="s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965" y="1718945"/>
            <a:ext cx="5956300" cy="3578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pic>
        <p:nvPicPr>
          <p:cNvPr id="3" name="图片 2" descr="sw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035" y="1638935"/>
            <a:ext cx="6280150" cy="37731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pic>
        <p:nvPicPr>
          <p:cNvPr id="2" name="图片 1" descr="p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1773555"/>
            <a:ext cx="5765800" cy="34651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pic>
        <p:nvPicPr>
          <p:cNvPr id="3" name="图片 2" descr="p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6280" y="1743075"/>
            <a:ext cx="6021070" cy="3617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"/>
            <a:ext cx="12192000" cy="6857637"/>
          </a:xfrm>
          <a:prstGeom prst="rect">
            <a:avLst/>
          </a:prstGeom>
        </p:spPr>
      </p:pic>
      <p:sp>
        <p:nvSpPr>
          <p:cNvPr id="3" name="文本框 2"/>
          <p:cNvSpPr txBox="1">
            <a:spLocks noChangeAspect="1" noChangeArrowheads="1"/>
          </p:cNvSpPr>
          <p:nvPr/>
        </p:nvSpPr>
        <p:spPr bwMode="auto">
          <a:xfrm>
            <a:off x="3940940" y="2985948"/>
            <a:ext cx="4912784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zh-CN" altLang="en-US" sz="7200" dirty="0">
                <a:solidFill>
                  <a:srgbClr val="3F857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硬笔楷书简体" panose="03000509000000000000" charset="-122"/>
                <a:ea typeface="方正硬笔楷书简体" panose="03000509000000000000" charset="-122"/>
                <a:cs typeface="+mn-ea"/>
                <a:sym typeface="+mn-lt"/>
              </a:rPr>
              <a:t>描述统计</a:t>
            </a:r>
            <a:endParaRPr lang="zh-CN" altLang="en-US" sz="7200" dirty="0">
              <a:solidFill>
                <a:srgbClr val="3F857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硬笔楷书简体" panose="03000509000000000000" charset="-122"/>
              <a:ea typeface="方正硬笔楷书简体" panose="03000509000000000000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>
            <a:spLocks noChangeAspect="1" noChangeArrowheads="1"/>
          </p:cNvSpPr>
          <p:nvPr/>
        </p:nvSpPr>
        <p:spPr bwMode="auto">
          <a:xfrm>
            <a:off x="6304290" y="1560204"/>
            <a:ext cx="4912784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0" hangingPunct="0"/>
            <a:r>
              <a:rPr lang="en-US" altLang="zh-CN" sz="4400" dirty="0">
                <a:solidFill>
                  <a:srgbClr val="3F857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硬笔楷书简体" panose="03000509000000000000" charset="-122"/>
                <a:ea typeface="方正硬笔楷书简体" panose="03000509000000000000" charset="-122"/>
                <a:cs typeface="+mn-ea"/>
                <a:sym typeface="+mn-lt"/>
              </a:rPr>
              <a:t>PART 02</a:t>
            </a:r>
            <a:endParaRPr lang="en-US" altLang="zh-CN" sz="4400" dirty="0">
              <a:solidFill>
                <a:srgbClr val="3F857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硬笔楷书简体" panose="03000509000000000000" charset="-122"/>
              <a:ea typeface="方正硬笔楷书简体" panose="03000509000000000000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"/>
            <a:ext cx="12192000" cy="6857637"/>
          </a:xfrm>
          <a:prstGeom prst="rect">
            <a:avLst/>
          </a:prstGeom>
        </p:spPr>
      </p:pic>
      <p:pic>
        <p:nvPicPr>
          <p:cNvPr id="27" name="图片 26" descr="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810" y="1517015"/>
            <a:ext cx="7226300" cy="402209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998720" y="315595"/>
            <a:ext cx="219837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/>
              <a:t>target: 0 </a:t>
            </a:r>
            <a:endParaRPr lang="en-US" altLang="zh-CN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tags/tag1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自定义 207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4B772"/>
      </a:accent1>
      <a:accent2>
        <a:srgbClr val="749281"/>
      </a:accent2>
      <a:accent3>
        <a:srgbClr val="74B772"/>
      </a:accent3>
      <a:accent4>
        <a:srgbClr val="749281"/>
      </a:accent4>
      <a:accent5>
        <a:srgbClr val="74B772"/>
      </a:accent5>
      <a:accent6>
        <a:srgbClr val="749281"/>
      </a:accent6>
      <a:hlink>
        <a:srgbClr val="0563C1"/>
      </a:hlink>
      <a:folHlink>
        <a:srgbClr val="954F72"/>
      </a:folHlink>
    </a:clrScheme>
    <a:fontScheme name="npvlsvnx">
      <a:majorFont>
        <a:latin typeface="庞门正道标题体"/>
        <a:ea typeface="庞门正道标题体"/>
        <a:cs typeface=""/>
      </a:majorFont>
      <a:minorFont>
        <a:latin typeface="庞门正道标题体"/>
        <a:ea typeface="庞门正道标题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WPS 演示</Application>
  <PresentationFormat>宽屏</PresentationFormat>
  <Paragraphs>40</Paragraphs>
  <Slides>14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6" baseType="lpstr">
      <vt:lpstr>Arial</vt:lpstr>
      <vt:lpstr>宋体</vt:lpstr>
      <vt:lpstr>Wingdings</vt:lpstr>
      <vt:lpstr>方正硬笔楷书简体</vt:lpstr>
      <vt:lpstr>微软雅黑 Light</vt:lpstr>
      <vt:lpstr>庞门正道标题体</vt:lpstr>
      <vt:lpstr>Segoe Print</vt:lpstr>
      <vt:lpstr>微软雅黑</vt:lpstr>
      <vt:lpstr>Arial Unicode MS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王不羁</cp:lastModifiedBy>
  <cp:revision>30</cp:revision>
  <dcterms:created xsi:type="dcterms:W3CDTF">2019-08-19T15:08:00Z</dcterms:created>
  <dcterms:modified xsi:type="dcterms:W3CDTF">2021-07-28T08:18:22Z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2AA4641033144B73B2D65A9794BC35FE</vt:lpwstr>
  </property>
  <property fmtid="{D5CDD505-2E9C-101B-9397-08002B2CF9AE}" pid="3" name="KSOProductBuildVer">
    <vt:lpwstr>2052-11.1.0.10667</vt:lpwstr>
  </property>
</Properties>
</file>

<file path=docProps/thumbnail.jpeg>
</file>